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59" r:id="rId4"/>
    <p:sldId id="261" r:id="rId5"/>
    <p:sldId id="264" r:id="rId6"/>
    <p:sldId id="265" r:id="rId7"/>
    <p:sldId id="268" r:id="rId8"/>
    <p:sldId id="263" r:id="rId9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ACDF-08CA-4066-8693-19B5B75D601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CD4D-250B-4A0F-96FC-2FD76F5CE805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96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ACDF-08CA-4066-8693-19B5B75D601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CD4D-250B-4A0F-96FC-2FD76F5CE8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786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ACDF-08CA-4066-8693-19B5B75D601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CD4D-250B-4A0F-96FC-2FD76F5CE8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310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ACDF-08CA-4066-8693-19B5B75D601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CD4D-250B-4A0F-96FC-2FD76F5CE805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41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ACDF-08CA-4066-8693-19B5B75D601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CD4D-250B-4A0F-96FC-2FD76F5CE8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6135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ACDF-08CA-4066-8693-19B5B75D601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CD4D-250B-4A0F-96FC-2FD76F5CE805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613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ACDF-08CA-4066-8693-19B5B75D601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CD4D-250B-4A0F-96FC-2FD76F5CE8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6892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ACDF-08CA-4066-8693-19B5B75D601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CD4D-250B-4A0F-96FC-2FD76F5CE8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1407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ACDF-08CA-4066-8693-19B5B75D601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CD4D-250B-4A0F-96FC-2FD76F5CE8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587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ACDF-08CA-4066-8693-19B5B75D601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CD4D-250B-4A0F-96FC-2FD76F5CE8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670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ACDF-08CA-4066-8693-19B5B75D601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CD4D-250B-4A0F-96FC-2FD76F5CE8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379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ACDF-08CA-4066-8693-19B5B75D601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CD4D-250B-4A0F-96FC-2FD76F5CE8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952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ACDF-08CA-4066-8693-19B5B75D601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CD4D-250B-4A0F-96FC-2FD76F5CE8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771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ACDF-08CA-4066-8693-19B5B75D601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CD4D-250B-4A0F-96FC-2FD76F5CE8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27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ACDF-08CA-4066-8693-19B5B75D601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CD4D-250B-4A0F-96FC-2FD76F5CE8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168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ACDF-08CA-4066-8693-19B5B75D601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CD4D-250B-4A0F-96FC-2FD76F5CE8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106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ACDF-08CA-4066-8693-19B5B75D601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CD4D-250B-4A0F-96FC-2FD76F5CE8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577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F5FACDF-08CA-4066-8693-19B5B75D601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63CD4D-250B-4A0F-96FC-2FD76F5CE8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7636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336331" y="2884056"/>
            <a:ext cx="9989849" cy="2103581"/>
          </a:xfrm>
        </p:spPr>
        <p:txBody>
          <a:bodyPr>
            <a:noAutofit/>
          </a:bodyPr>
          <a:lstStyle/>
          <a:p>
            <a:pPr algn="ctr"/>
            <a:r>
              <a:rPr lang="sl-SI" sz="8800" b="1" dirty="0" smtClean="0"/>
              <a:t>MEDNARODNI DAN </a:t>
            </a:r>
            <a:br>
              <a:rPr lang="sl-SI" sz="8800" b="1" dirty="0" smtClean="0"/>
            </a:br>
            <a:r>
              <a:rPr lang="sl-SI" sz="8800" b="1" dirty="0" smtClean="0"/>
              <a:t>JEZIKOV</a:t>
            </a:r>
            <a:endParaRPr lang="sl-SI" sz="8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451832" y="5063707"/>
            <a:ext cx="1437842" cy="542766"/>
          </a:xfrm>
        </p:spPr>
        <p:txBody>
          <a:bodyPr>
            <a:normAutofit fontScale="92500"/>
          </a:bodyPr>
          <a:lstStyle/>
          <a:p>
            <a:r>
              <a:rPr lang="sl-SI" b="1" dirty="0" smtClean="0"/>
              <a:t>24. 9. 2021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91052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210924_09140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8"/>
          <a:stretch/>
        </p:blipFill>
        <p:spPr>
          <a:xfrm>
            <a:off x="4655127" y="286328"/>
            <a:ext cx="4765964" cy="2927928"/>
          </a:xfrm>
          <a:prstGeom prst="rect">
            <a:avLst/>
          </a:prstGeom>
        </p:spPr>
      </p:pic>
      <p:pic>
        <p:nvPicPr>
          <p:cNvPr id="3" name="Slika 2" descr="20210924_091509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6"/>
          <a:stretch/>
        </p:blipFill>
        <p:spPr>
          <a:xfrm>
            <a:off x="6664036" y="3371272"/>
            <a:ext cx="5310910" cy="3205020"/>
          </a:xfrm>
          <a:prstGeom prst="rect">
            <a:avLst/>
          </a:prstGeom>
        </p:spPr>
      </p:pic>
      <p:pic>
        <p:nvPicPr>
          <p:cNvPr id="4" name="Slika 3" descr="received_619405799225501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6" b="20269"/>
          <a:stretch/>
        </p:blipFill>
        <p:spPr>
          <a:xfrm>
            <a:off x="172028" y="1209964"/>
            <a:ext cx="4255092" cy="460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97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210924_0919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8" y="281706"/>
            <a:ext cx="6336148" cy="4752112"/>
          </a:xfrm>
          <a:prstGeom prst="rect">
            <a:avLst/>
          </a:prstGeom>
        </p:spPr>
      </p:pic>
      <p:pic>
        <p:nvPicPr>
          <p:cNvPr id="3" name="Slika 2" descr="20210924_09204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3" y="2475345"/>
            <a:ext cx="5526423" cy="41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0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210924_0928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92364"/>
            <a:ext cx="6807200" cy="5105400"/>
          </a:xfrm>
          <a:prstGeom prst="rect">
            <a:avLst/>
          </a:prstGeom>
        </p:spPr>
      </p:pic>
      <p:pic>
        <p:nvPicPr>
          <p:cNvPr id="3" name="Slika 2" descr="20210924_09364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27" y="2272145"/>
            <a:ext cx="6114474" cy="45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5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0210924_0855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37" y="210127"/>
            <a:ext cx="8608290" cy="64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5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0210924_0914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8" y="0"/>
            <a:ext cx="5440218" cy="4080164"/>
          </a:xfrm>
          <a:prstGeom prst="rect">
            <a:avLst/>
          </a:prstGeom>
        </p:spPr>
      </p:pic>
      <p:pic>
        <p:nvPicPr>
          <p:cNvPr id="3" name="Slika 2" descr="IMG_20210924_093403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9"/>
          <a:stretch/>
        </p:blipFill>
        <p:spPr>
          <a:xfrm>
            <a:off x="4378036" y="2198256"/>
            <a:ext cx="7813964" cy="465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7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slušanje Grške glasb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09" y="150089"/>
            <a:ext cx="8783782" cy="658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2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barvanje zastav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5" y="101599"/>
            <a:ext cx="5800437" cy="4350328"/>
          </a:xfrm>
          <a:prstGeom prst="rect">
            <a:avLst/>
          </a:prstGeom>
        </p:spPr>
      </p:pic>
      <p:pic>
        <p:nvPicPr>
          <p:cNvPr id="3" name="Slika 2" descr="IMG_20210929_092041 (1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591990"/>
            <a:ext cx="5849330" cy="617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88727"/>
      </p:ext>
    </p:extLst>
  </p:cSld>
  <p:clrMapOvr>
    <a:masterClrMapping/>
  </p:clrMapOvr>
</p:sld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</TotalTime>
  <Words>7</Words>
  <Application>Microsoft Office PowerPoint</Application>
  <PresentationFormat>Širokozaslonsko</PresentationFormat>
  <Paragraphs>2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Rezina</vt:lpstr>
      <vt:lpstr>MEDNARODNI DAN  JEZIKOV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MEDNARODNI DAN  JEZIKOV</dc:title>
  <dc:creator>opvb</dc:creator>
  <cp:lastModifiedBy>opvb</cp:lastModifiedBy>
  <cp:revision>1</cp:revision>
  <dcterms:created xsi:type="dcterms:W3CDTF">2021-09-30T10:16:42Z</dcterms:created>
  <dcterms:modified xsi:type="dcterms:W3CDTF">2021-09-30T10:27:56Z</dcterms:modified>
</cp:coreProperties>
</file>